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9" autoAdjust="0"/>
    <p:restoredTop sz="96222" autoAdjust="0"/>
  </p:normalViewPr>
  <p:slideViewPr>
    <p:cSldViewPr>
      <p:cViewPr>
        <p:scale>
          <a:sx n="70" d="100"/>
          <a:sy n="70" d="100"/>
        </p:scale>
        <p:origin x="172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3°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2022</a:t>
            </a: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2022</a:t>
            </a:r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6902469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/>
                        <a:t>1.182.903,95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dirty="0"/>
                        <a:t>21.027.609,40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400" b="1" dirty="0"/>
                        <a:t>22.210.513,35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R$ </a:t>
            </a:r>
            <a:r>
              <a:rPr lang="en-US" b="1" u="sng" dirty="0" smtClean="0"/>
              <a:t>3.331.577,00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2022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77688158"/>
              </p:ext>
            </p:extLst>
          </p:nvPr>
        </p:nvGraphicFramePr>
        <p:xfrm>
          <a:off x="685800" y="1857364"/>
          <a:ext cx="7772400" cy="4817272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3.811.370,16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791.561,45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8.750,00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1.290.038,56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29.100,00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1.387.090,08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22.812,64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703.449,89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960899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539.585,17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9.556.512,95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84033620"/>
              </p:ext>
            </p:extLst>
          </p:nvPr>
        </p:nvGraphicFramePr>
        <p:xfrm>
          <a:off x="1043608" y="880332"/>
          <a:ext cx="7416824" cy="5826837"/>
        </p:xfrm>
        <a:graphic>
          <a:graphicData uri="http://schemas.openxmlformats.org/drawingml/2006/table">
            <a:tbl>
              <a:tblPr/>
              <a:tblGrid>
                <a:gridCol w="5449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6.269.239,68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1.728.647,40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89.364,54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 Fonte 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211.808,22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259"/>
                  </a:ext>
                </a:extLst>
              </a:tr>
              <a:tr h="442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94.405,00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625.665,86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Inv. Rede de Serviços de Saúde – Portaria 203-GM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90.004,18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22757"/>
                  </a:ext>
                </a:extLst>
              </a:tr>
              <a:tr h="387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Cessão Onerosa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129.798,43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00924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Assistência farmacêutica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15.985,00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779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Atenção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2.796,00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950434"/>
                  </a:ext>
                </a:extLst>
              </a:tr>
              <a:tr h="476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agentes comunitários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/>
                        <a:t>298.798,64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069610"/>
                  </a:ext>
                </a:extLst>
              </a:tr>
              <a:tr h="68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/>
                        <a:t>9.556.512,95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93988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9.556.512,95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3.075.465,05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2.945.666,62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129.798,43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6.481.047,90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61060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29,18%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12422</TotalTime>
  <Words>334</Words>
  <Application>Microsoft Office PowerPoint</Application>
  <PresentationFormat>Apresentação na tela (4:3)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Licitação</cp:lastModifiedBy>
  <cp:revision>522</cp:revision>
  <dcterms:created xsi:type="dcterms:W3CDTF">2002-12-04T13:56:03Z</dcterms:created>
  <dcterms:modified xsi:type="dcterms:W3CDTF">2023-02-09T09:30:07Z</dcterms:modified>
</cp:coreProperties>
</file>